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8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Customer Shopping Behavior Analysis</a:t>
            </a:r>
            <a:endParaRPr lang="en-US" sz="44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Uncovering insights from transactional data to guide strategic business decisions.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60440"/>
            <a:ext cx="687931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1780639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73912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45400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exclusive benefits for subscribers.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24961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3018234"/>
            <a:ext cx="345674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89722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Reward repeat buyers to foster loyalty.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4269284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2557"/>
            <a:ext cx="287500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34044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Balance sales boosts with margin control.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5513606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0687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5978366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Highlight top-rated and best-selling products.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6757928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51201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22688"/>
            <a:ext cx="1237666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Project Overview &amp; Dataset Summary</a:t>
            </a:r>
            <a:endParaRPr lang="en-US" sz="44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Project Goal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71380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Analyze 3,900 purchases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Uncover spending patterns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Identify customer segments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Optimize operations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56321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Dataset Details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4371380"/>
            <a:ext cx="35015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3,900 Rows, 18 Columns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Demographics, Purchase Details, Behavior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Missing data: 37 in Review Rating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880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Exploratory Data Analysis (Python)</a:t>
            </a:r>
            <a:endParaRPr lang="en-US" sz="44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01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US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3553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Data Loading &amp; Exploration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Imported with pandas, checked structure and summary statistics.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02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US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7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Missing Data Handling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Imputed 'Review Rating' using median by product category.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03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US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100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Column Standardization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Renamed columns to snake_case for readability.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04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US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Feature Engineering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Created 'age_group' and 'purchase_frequency_days'.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05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  <p:txBody>
          <a:bodyPr/>
          <a:lstStyle/>
          <a:p>
            <a:endParaRPr lang="en-US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Database Integration</a:t>
            </a:r>
            <a:endParaRPr lang="en-US" sz="220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anose="020B0604020202020204" charset="0"/>
                <a:ea typeface="Alice" panose="020B0604020202020204" charset="0"/>
                <a:cs typeface="Times New Roman" panose="02020603050405020304" pitchFamily="18" charset="0"/>
              </a:rPr>
              <a:t>Loaded cleaned data into PostgreSQL for SQL analysis.</a:t>
            </a:r>
            <a:endParaRPr lang="en-US" sz="1750" dirty="0">
              <a:latin typeface="Alice" panose="020B0604020202020204" charset="0"/>
              <a:ea typeface="Alice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665" y="922853"/>
            <a:ext cx="597872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Analysis (SQL) - Key Insights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5665" y="1823799"/>
            <a:ext cx="8032671" cy="1108829"/>
          </a:xfrm>
          <a:prstGeom prst="roundRect">
            <a:avLst>
              <a:gd name="adj" fmla="val 9896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55665" y="1800939"/>
            <a:ext cx="8032671" cy="91440"/>
          </a:xfrm>
          <a:prstGeom prst="roundRect">
            <a:avLst>
              <a:gd name="adj" fmla="val 26044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333875" y="158567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476750" y="1704737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37235" y="2220635"/>
            <a:ext cx="198453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37235" y="2535317"/>
            <a:ext cx="766953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 customers generated $157,890, Female $75,191.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55665" y="3281839"/>
            <a:ext cx="8032671" cy="1108829"/>
          </a:xfrm>
          <a:prstGeom prst="roundRect">
            <a:avLst>
              <a:gd name="adj" fmla="val 9896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55665" y="3258979"/>
            <a:ext cx="8032671" cy="91440"/>
          </a:xfrm>
          <a:prstGeom prst="roundRect">
            <a:avLst>
              <a:gd name="adj" fmla="val 26044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4333875" y="3043714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476750" y="316277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37235" y="3678674"/>
            <a:ext cx="272891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37235" y="3993356"/>
            <a:ext cx="766953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839 customers used discounts but spent above average.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555665" y="4739878"/>
            <a:ext cx="8032671" cy="1108829"/>
          </a:xfrm>
          <a:prstGeom prst="roundRect">
            <a:avLst>
              <a:gd name="adj" fmla="val 9896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555665" y="4717018"/>
            <a:ext cx="8032671" cy="91440"/>
          </a:xfrm>
          <a:prstGeom prst="roundRect">
            <a:avLst>
              <a:gd name="adj" fmla="val 26044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333875" y="450175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476750" y="4620816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37235" y="5136713"/>
            <a:ext cx="22105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5 Products by Rating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37235" y="5451396"/>
            <a:ext cx="766953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Gloves, Sandals, Boots, Hat, Skirt had highest average ratings.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555665" y="6197918"/>
            <a:ext cx="8032671" cy="1108829"/>
          </a:xfrm>
          <a:prstGeom prst="roundRect">
            <a:avLst>
              <a:gd name="adj" fmla="val 9896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555665" y="6175058"/>
            <a:ext cx="8032671" cy="91440"/>
          </a:xfrm>
          <a:prstGeom prst="roundRect">
            <a:avLst>
              <a:gd name="adj" fmla="val 26044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4333875" y="5959793"/>
            <a:ext cx="476250" cy="476250"/>
          </a:xfrm>
          <a:prstGeom prst="roundRect">
            <a:avLst>
              <a:gd name="adj" fmla="val 19200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4476750" y="607885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37235" y="6594753"/>
            <a:ext cx="24005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Shipping Type Comparison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737235" y="6909435"/>
            <a:ext cx="7669530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Express shipping: $60.48 avg. purchase; Standard: $58.46.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19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 Insights: Subscriptions &amp; Discounts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4649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28196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Subscribers: 1053 customers, $59.49 avg. spend, $62,645 total revenue.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5747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Non-Subscribers: 2847 customers, $59.87 avg. spend, $170,436 total revenue.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34649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281964"/>
            <a:ext cx="3501509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Hat: 50% discounted purchases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Sneakers: 49.66%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Coat: 49.07%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Sweater: 48.17%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Pants: 47.37%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4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Segmentation &amp; Top Products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82560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609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99792"/>
            <a:ext cx="7102793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Loyal: 3116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Returning: 701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New: 83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642194"/>
            <a:ext cx="7556421" cy="2803922"/>
          </a:xfrm>
          <a:prstGeom prst="roundRect">
            <a:avLst>
              <a:gd name="adj" fmla="val 1213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07004" y="4869008"/>
            <a:ext cx="32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35942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58584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635740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Footwear: Sandals, Shoes, Sneakers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68563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Outerwear: Jacket, Coat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17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Repeat Buyers &amp; Age Group Revenue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625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Customers with &gt;5 purchases: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88706"/>
            <a:ext cx="35015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 Subscription: 2518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Yes Subscription: 958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808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Repeat buyers are more likely to subscribe.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386257"/>
            <a:ext cx="2866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967401"/>
            <a:ext cx="35015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 Adult: $62,143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Middle-aged: $59,197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Adult: $55,978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Visualizing key metrics for dynamic insights.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6313D-432C-1B29-9A70-8148251B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66" y="133815"/>
            <a:ext cx="8541834" cy="8006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4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Dashboard Highlights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47824"/>
            <a:ext cx="1501854" cy="1501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2458" y="354782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2458" y="4392573"/>
            <a:ext cx="2429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73% No, 27% Yes.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47824"/>
            <a:ext cx="1501854" cy="15018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64561" y="354782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Sales Revenue by Category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964561" y="4392573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Clothing (1.8K), Accessories (1.2K), Footwear (0.5K), Outerwear (0.3K).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47824"/>
            <a:ext cx="1501854" cy="15018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06664" y="3547824"/>
            <a:ext cx="24299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Item Purchase Distribution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06664" y="4392573"/>
            <a:ext cx="24299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Young Adult (26.36%), Middle-aged (25.28%), Senior (24.21%), Adult (24.15%).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487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Alice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EC/2020/039 - RAJAPAKSHA R.M.C.</cp:lastModifiedBy>
  <cp:revision>7</cp:revision>
  <dcterms:created xsi:type="dcterms:W3CDTF">2026-01-29T05:07:17Z</dcterms:created>
  <dcterms:modified xsi:type="dcterms:W3CDTF">2026-01-29T05:13:33Z</dcterms:modified>
</cp:coreProperties>
</file>